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303" r:id="rId5"/>
    <p:sldId id="525" r:id="rId6"/>
    <p:sldId id="31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8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4A1FA-350C-4F4C-98EF-79CDF1529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9A0F4F-85E4-E742-9B81-5C467E4B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5335"/>
            <a:ext cx="7620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109D7-B7A9-E244-9A00-E3EB20CD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95EFC-A46F-8744-90B4-A116DC4EA62E}"/>
              </a:ext>
            </a:extLst>
          </p:cNvPr>
          <p:cNvSpPr/>
          <p:nvPr/>
        </p:nvSpPr>
        <p:spPr>
          <a:xfrm>
            <a:off x="838200" y="1690689"/>
            <a:ext cx="6257291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Pre-Processing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5C749-D895-2C45-9EE1-D164D4DAB706}"/>
              </a:ext>
            </a:extLst>
          </p:cNvPr>
          <p:cNvSpPr/>
          <p:nvPr/>
        </p:nvSpPr>
        <p:spPr>
          <a:xfrm>
            <a:off x="838200" y="2437819"/>
            <a:ext cx="6257291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3A57A-C763-BD4B-8DD6-00F135927501}"/>
              </a:ext>
            </a:extLst>
          </p:cNvPr>
          <p:cNvSpPr/>
          <p:nvPr/>
        </p:nvSpPr>
        <p:spPr>
          <a:xfrm>
            <a:off x="838200" y="3184949"/>
            <a:ext cx="6257291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 Data, Validation Data, Scoring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6FAA9-ABC2-0D4D-9ED5-D1B321972D21}"/>
              </a:ext>
            </a:extLst>
          </p:cNvPr>
          <p:cNvSpPr/>
          <p:nvPr/>
        </p:nvSpPr>
        <p:spPr>
          <a:xfrm>
            <a:off x="838200" y="3932079"/>
            <a:ext cx="6257291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400696-0DCE-BE4F-95CD-B60C709704C5}"/>
              </a:ext>
            </a:extLst>
          </p:cNvPr>
          <p:cNvSpPr/>
          <p:nvPr/>
        </p:nvSpPr>
        <p:spPr>
          <a:xfrm>
            <a:off x="838200" y="4679209"/>
            <a:ext cx="6257291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Prediction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944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DB33-23D9-8D42-9BBD-CCEB5160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vs Overfitting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2AA6C-789B-9D44-A8EB-78236AF9C06E}"/>
              </a:ext>
            </a:extLst>
          </p:cNvPr>
          <p:cNvSpPr/>
          <p:nvPr/>
        </p:nvSpPr>
        <p:spPr>
          <a:xfrm>
            <a:off x="628650" y="1443038"/>
            <a:ext cx="4957763" cy="417195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 – The model has been made so specific that it is very good at predicting the test data but little else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FA82A-EB7D-2842-8B77-F142C2605430}"/>
              </a:ext>
            </a:extLst>
          </p:cNvPr>
          <p:cNvSpPr/>
          <p:nvPr/>
        </p:nvSpPr>
        <p:spPr>
          <a:xfrm>
            <a:off x="6605587" y="1443038"/>
            <a:ext cx="4957763" cy="41719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 – The model is so general that it has difficulty in even accurately predicting the test data</a:t>
            </a:r>
          </a:p>
        </p:txBody>
      </p:sp>
    </p:spTree>
    <p:extLst>
      <p:ext uri="{BB962C8B-B14F-4D97-AF65-F5344CB8AC3E}">
        <p14:creationId xmlns:p14="http://schemas.microsoft.com/office/powerpoint/2010/main" val="159317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22A7-37E6-724E-87F3-9C710262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Ambiguity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177D7-282C-CC4A-8DB8-406F3F3A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904" y="1604797"/>
            <a:ext cx="4293096" cy="4293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19403D-C3AA-1D49-8AC6-53F2B8E57E9F}"/>
              </a:ext>
            </a:extLst>
          </p:cNvPr>
          <p:cNvSpPr/>
          <p:nvPr/>
        </p:nvSpPr>
        <p:spPr>
          <a:xfrm>
            <a:off x="609600" y="1700808"/>
            <a:ext cx="7289304" cy="62662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41.23% Cat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B6956-6C77-7C44-B245-5394D8BD62F5}"/>
              </a:ext>
            </a:extLst>
          </p:cNvPr>
          <p:cNvSpPr/>
          <p:nvPr/>
        </p:nvSpPr>
        <p:spPr>
          <a:xfrm>
            <a:off x="609600" y="2447937"/>
            <a:ext cx="7289304" cy="62662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35.41% Octopus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EDED3-18AF-5040-A2BF-BA052AF71915}"/>
              </a:ext>
            </a:extLst>
          </p:cNvPr>
          <p:cNvSpPr/>
          <p:nvPr/>
        </p:nvSpPr>
        <p:spPr>
          <a:xfrm>
            <a:off x="609600" y="3195068"/>
            <a:ext cx="7289304" cy="62662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23.36% Superman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8F69E-5A76-5A44-AD7D-0C371321060A}"/>
              </a:ext>
            </a:extLst>
          </p:cNvPr>
          <p:cNvSpPr/>
          <p:nvPr/>
        </p:nvSpPr>
        <p:spPr>
          <a:xfrm>
            <a:off x="609600" y="1700808"/>
            <a:ext cx="7946099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43.3% Cat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C338F-5579-BA4C-8770-BECA96A3A9CF}"/>
              </a:ext>
            </a:extLst>
          </p:cNvPr>
          <p:cNvSpPr/>
          <p:nvPr/>
        </p:nvSpPr>
        <p:spPr>
          <a:xfrm>
            <a:off x="609600" y="2447937"/>
            <a:ext cx="7946099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35.2% Octopus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CB460-CAE7-C643-A02D-675E5EE2CBE1}"/>
              </a:ext>
            </a:extLst>
          </p:cNvPr>
          <p:cNvSpPr/>
          <p:nvPr/>
        </p:nvSpPr>
        <p:spPr>
          <a:xfrm>
            <a:off x="609600" y="3195068"/>
            <a:ext cx="7946099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21.5% Superman</a:t>
            </a:r>
          </a:p>
        </p:txBody>
      </p:sp>
    </p:spTree>
    <p:extLst>
      <p:ext uri="{BB962C8B-B14F-4D97-AF65-F5344CB8AC3E}">
        <p14:creationId xmlns:p14="http://schemas.microsoft.com/office/powerpoint/2010/main" val="141860264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20938</TotalTime>
  <Words>81</Words>
  <Application>Microsoft Macintosh PowerPoint</Application>
  <PresentationFormat>Widescreen</PresentationFormat>
  <Paragraphs>18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</vt:lpstr>
      <vt:lpstr>Franklin Gothic Book</vt:lpstr>
      <vt:lpstr>Franklin Gothic Medium Cond</vt:lpstr>
      <vt:lpstr>Wingdings</vt:lpstr>
      <vt:lpstr>MGNC_PPT_FINAL</vt:lpstr>
      <vt:lpstr>Key Concepts</vt:lpstr>
      <vt:lpstr>Underfitting vs Overfitting</vt:lpstr>
      <vt:lpstr>Prepare for Ambiguity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74</cp:revision>
  <dcterms:created xsi:type="dcterms:W3CDTF">1601-01-01T00:00:00Z</dcterms:created>
  <dcterms:modified xsi:type="dcterms:W3CDTF">2020-09-14T15:31:29Z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